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FF"/>
    <a:srgbClr val="000000"/>
    <a:srgbClr val="00FF00"/>
    <a:srgbClr val="FF3399"/>
    <a:srgbClr val="FDC45D"/>
    <a:srgbClr val="D08602"/>
    <a:srgbClr val="FCB12A"/>
    <a:srgbClr val="FFFFFF"/>
    <a:srgbClr val="D57C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9055" autoAdjust="0"/>
  </p:normalViewPr>
  <p:slideViewPr>
    <p:cSldViewPr>
      <p:cViewPr varScale="1">
        <p:scale>
          <a:sx n="45" d="100"/>
          <a:sy n="45" d="100"/>
        </p:scale>
        <p:origin x="-1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7339-9A9C-4A4A-BCE8-F9B12839D7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4E60-1667-40A9-BBE6-1D08612FF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7339-9A9C-4A4A-BCE8-F9B12839D7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4E60-1667-40A9-BBE6-1D08612FF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7339-9A9C-4A4A-BCE8-F9B12839D7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4E60-1667-40A9-BBE6-1D08612FF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7339-9A9C-4A4A-BCE8-F9B12839D7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4E60-1667-40A9-BBE6-1D08612FF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7339-9A9C-4A4A-BCE8-F9B12839D7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4E60-1667-40A9-BBE6-1D08612FF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7339-9A9C-4A4A-BCE8-F9B12839D7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4E60-1667-40A9-BBE6-1D08612FF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7339-9A9C-4A4A-BCE8-F9B12839D7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4E60-1667-40A9-BBE6-1D08612FF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7339-9A9C-4A4A-BCE8-F9B12839D7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4E60-1667-40A9-BBE6-1D08612FF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7339-9A9C-4A4A-BCE8-F9B12839D7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4E60-1667-40A9-BBE6-1D08612FF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7339-9A9C-4A4A-BCE8-F9B12839D7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4E60-1667-40A9-BBE6-1D08612FF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7339-9A9C-4A4A-BCE8-F9B12839D7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4E60-1667-40A9-BBE6-1D08612FF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C7339-9A9C-4A4A-BCE8-F9B12839D7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F4E60-1667-40A9-BBE6-1D08612FF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quidoo.com/bhttp:/www.mirror.co.uk/news/top-stories/2009/01/20/fun-and-weird-barack-obama-facts-you-maybe-didn-t-know-115875-21056021/arack-obamas-dog" TargetMode="External"/><Relationship Id="rId3" Type="http://schemas.openxmlformats.org/officeDocument/2006/relationships/hyperlink" Target="http://www.whitehouse.gov/administration/president_obama/" TargetMode="External"/><Relationship Id="rId7" Type="http://schemas.openxmlformats.org/officeDocument/2006/relationships/hyperlink" Target="http://www.mydd.com/story/2008/9/5/115034/7003" TargetMode="External"/><Relationship Id="rId2" Type="http://schemas.openxmlformats.org/officeDocument/2006/relationships/hyperlink" Target="http://en.wikipedia.org/wiki/Barack_Obam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newsweek.com/id/145971" TargetMode="External"/><Relationship Id="rId5" Type="http://schemas.openxmlformats.org/officeDocument/2006/relationships/hyperlink" Target="http://www.msnbc.msn.com/id/17079682/" TargetMode="External"/><Relationship Id="rId10" Type="http://schemas.openxmlformats.org/officeDocument/2006/relationships/image" Target="../media/image4.png"/><Relationship Id="rId4" Type="http://schemas.openxmlformats.org/officeDocument/2006/relationships/hyperlink" Target="http://media.washingtonpost.com/wp-srv/politics/documents/Obama_Inaugural_Address_012009.html" TargetMode="External"/><Relationship Id="rId9" Type="http://schemas.openxmlformats.org/officeDocument/2006/relationships/hyperlink" Target="http://umscomputer7.wikispaces.com/page/edit/Alli+%26+Jordann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"/>
            <a:ext cx="9144000" cy="79406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700" b="1" dirty="0">
                <a:latin typeface="Goudy Stout" pitchFamily="18" charset="0"/>
              </a:rPr>
              <a:t>This presentation was created under the fair use exemption of the U.S. Copyright law. Educational fair use guidelines were followed, and further use is restricted.</a:t>
            </a:r>
            <a:r>
              <a:rPr lang="en-US" sz="5400" dirty="0"/>
              <a:t/>
            </a:r>
            <a:br>
              <a:rPr lang="en-US" sz="5400" dirty="0"/>
            </a:b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010245"/>
            <a:ext cx="9144000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4264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0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0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2800" b="0" i="0" u="sng" strike="noStrike" cap="none" normalizeH="0" baseline="0" dirty="0" smtClean="0">
                <a:ln>
                  <a:noFill/>
                </a:ln>
                <a:effectLst/>
                <a:latin typeface="Kristen ITC" pitchFamily="66" charset="0"/>
                <a:cs typeface="Arial" pitchFamily="34" charset="0"/>
                <a:hlinkClick r:id="rId2"/>
              </a:rPr>
              <a:t>http://en.wikipedia.org/wiki/Barack_Obama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Kristen ITC" pitchFamily="66" charset="0"/>
              </a:rPr>
              <a:t/>
            </a:r>
            <a:b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Kristen ITC" pitchFamily="66" charset="0"/>
              </a:rPr>
            </a:br>
            <a:r>
              <a:rPr kumimoji="0" lang="en-US" sz="2800" b="0" i="0" u="sng" strike="noStrike" cap="none" normalizeH="0" baseline="0" dirty="0" smtClean="0">
                <a:ln>
                  <a:noFill/>
                </a:ln>
                <a:effectLst/>
                <a:latin typeface="Kristen ITC" pitchFamily="66" charset="0"/>
                <a:cs typeface="Arial" pitchFamily="34" charset="0"/>
                <a:hlinkClick r:id="rId3"/>
              </a:rPr>
              <a:t>http://www.whitehouse.gov/administration/president_obama/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Kristen ITC" pitchFamily="66" charset="0"/>
              </a:rPr>
              <a:t/>
            </a:r>
            <a:b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Kristen ITC" pitchFamily="66" charset="0"/>
              </a:rPr>
            </a:br>
            <a:r>
              <a:rPr kumimoji="0" lang="en-US" sz="2800" b="0" i="0" u="sng" strike="noStrike" cap="none" normalizeH="0" baseline="0" dirty="0" smtClean="0">
                <a:ln>
                  <a:noFill/>
                </a:ln>
                <a:effectLst/>
                <a:latin typeface="Kristen ITC" pitchFamily="66" charset="0"/>
                <a:cs typeface="Arial" pitchFamily="34" charset="0"/>
                <a:hlinkClick r:id="rId4"/>
              </a:rPr>
              <a:t>http://media.washingtonpost.com/wp-srv/politics/documents/Obama_Inaugural_Address_012009.html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Kristen ITC" pitchFamily="66" charset="0"/>
              </a:rPr>
              <a:t/>
            </a:r>
            <a:b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Kristen ITC" pitchFamily="66" charset="0"/>
              </a:rPr>
            </a:br>
            <a:r>
              <a:rPr kumimoji="0" lang="en-US" sz="2800" b="0" i="0" u="sng" strike="noStrike" cap="none" normalizeH="0" baseline="0" dirty="0" smtClean="0">
                <a:ln>
                  <a:noFill/>
                </a:ln>
                <a:effectLst/>
                <a:latin typeface="Kristen ITC" pitchFamily="66" charset="0"/>
                <a:cs typeface="Arial" pitchFamily="34" charset="0"/>
                <a:hlinkClick r:id="rId5"/>
              </a:rPr>
              <a:t>http://www.msnbc.msn.com/id/17079682/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Kristen ITC" pitchFamily="66" charset="0"/>
              </a:rPr>
              <a:t/>
            </a:r>
            <a:b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Kristen ITC" pitchFamily="66" charset="0"/>
              </a:rPr>
            </a:br>
            <a:r>
              <a:rPr kumimoji="0" lang="en-US" sz="2800" b="0" i="0" u="sng" strike="noStrike" cap="none" normalizeH="0" baseline="0" dirty="0" smtClean="0">
                <a:ln>
                  <a:noFill/>
                </a:ln>
                <a:effectLst/>
                <a:latin typeface="Kristen ITC" pitchFamily="66" charset="0"/>
                <a:cs typeface="Arial" pitchFamily="34" charset="0"/>
                <a:hlinkClick r:id="rId6"/>
              </a:rPr>
              <a:t>http://www.newsweek.com/id/145971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Kristen ITC" pitchFamily="66" charset="0"/>
              </a:rPr>
              <a:t/>
            </a:r>
            <a:b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Kristen ITC" pitchFamily="66" charset="0"/>
              </a:rPr>
            </a:br>
            <a:r>
              <a:rPr kumimoji="0" lang="en-US" sz="2800" b="0" i="0" u="sng" strike="noStrike" cap="none" normalizeH="0" baseline="0" dirty="0" smtClean="0">
                <a:ln>
                  <a:noFill/>
                </a:ln>
                <a:effectLst/>
                <a:latin typeface="Kristen ITC" pitchFamily="66" charset="0"/>
                <a:cs typeface="Arial" pitchFamily="34" charset="0"/>
                <a:hlinkClick r:id="rId7"/>
              </a:rPr>
              <a:t>http://www.mydd.com/story/2008/9/5/115034/7003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Kristen ITC" pitchFamily="66" charset="0"/>
              </a:rPr>
              <a:t/>
            </a:r>
            <a:b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Kristen ITC" pitchFamily="66" charset="0"/>
              </a:rPr>
            </a:br>
            <a:r>
              <a:rPr kumimoji="0" lang="en-US" sz="2800" b="0" i="0" u="sng" strike="noStrike" cap="none" normalizeH="0" baseline="0" dirty="0" smtClean="0">
                <a:ln>
                  <a:noFill/>
                </a:ln>
                <a:effectLst/>
                <a:latin typeface="Kristen ITC" pitchFamily="66" charset="0"/>
                <a:cs typeface="Arial" pitchFamily="34" charset="0"/>
                <a:hlinkClick r:id="rId8"/>
              </a:rPr>
              <a:t>http://www.squidoo.com/bhttp://www.mirror.co.uk/news/top-stories/2009/01/20/fun-and-weird-barack-obama-facts-you-maybe-didn-t-know-115875-21056021/arack-obamas-dog</a:t>
            </a:r>
            <a:endParaRPr kumimoji="0" lang="en-US" sz="2800" b="0" i="0" u="sng" strike="noStrike" cap="none" normalizeH="0" baseline="0" dirty="0" smtClean="0">
              <a:ln>
                <a:noFill/>
              </a:ln>
              <a:effectLst/>
              <a:latin typeface="Kristen ITC" pitchFamily="66" charset="0"/>
              <a:cs typeface="Arial" pitchFamily="34" charset="0"/>
            </a:endParaRPr>
          </a:p>
        </p:txBody>
      </p:sp>
      <p:pic>
        <p:nvPicPr>
          <p:cNvPr id="1027" name="Picture 3" descr="Edit This Page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67163" y="-5195888"/>
            <a:ext cx="1219200" cy="3524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Kristen ITC" pitchFamily="66" charset="0"/>
              </a:rPr>
              <a:t>Sources:</a:t>
            </a:r>
            <a:endParaRPr lang="en-US" sz="3200" dirty="0">
              <a:latin typeface="Kristen ITC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1001">
              <a:schemeClr val="tx1"/>
            </a:gs>
            <a:gs pos="35001">
              <a:srgbClr val="66FF33"/>
            </a:gs>
            <a:gs pos="52000">
              <a:schemeClr val="tx1"/>
            </a:gs>
            <a:gs pos="73000">
              <a:srgbClr val="00B0F0"/>
            </a:gs>
            <a:gs pos="88000">
              <a:schemeClr val="tx1"/>
            </a:gs>
            <a:gs pos="100000">
              <a:srgbClr val="A603AB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895600"/>
            <a:ext cx="9144000" cy="1219200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FF0000"/>
                </a:solidFill>
                <a:latin typeface="Kristen ITC" pitchFamily="66" charset="0"/>
              </a:rPr>
              <a:t>Barack Hussein </a:t>
            </a:r>
            <a:r>
              <a:rPr lang="en-US" sz="5400" dirty="0" smtClean="0">
                <a:solidFill>
                  <a:srgbClr val="FF0000"/>
                </a:solidFill>
                <a:latin typeface="Kristen ITC" pitchFamily="66" charset="0"/>
              </a:rPr>
              <a:t>Obama ll</a:t>
            </a:r>
            <a:endParaRPr lang="en-US" sz="5400" dirty="0">
              <a:solidFill>
                <a:srgbClr val="FF0000"/>
              </a:solidFill>
              <a:latin typeface="Kristen ITC" pitchFamily="66" charset="0"/>
            </a:endParaRPr>
          </a:p>
        </p:txBody>
      </p:sp>
      <p:sp>
        <p:nvSpPr>
          <p:cNvPr id="6" name="Smiley Face 5"/>
          <p:cNvSpPr/>
          <p:nvPr/>
        </p:nvSpPr>
        <p:spPr>
          <a:xfrm>
            <a:off x="2895600" y="304800"/>
            <a:ext cx="3505200" cy="25908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Obama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3886200"/>
            <a:ext cx="3505200" cy="297180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13000">
              <a:schemeClr val="bg1"/>
            </a:gs>
            <a:gs pos="28000">
              <a:srgbClr val="0000FF"/>
            </a:gs>
            <a:gs pos="42999">
              <a:srgbClr val="FF0000"/>
            </a:gs>
            <a:gs pos="58000">
              <a:schemeClr val="bg1"/>
            </a:gs>
            <a:gs pos="72000">
              <a:srgbClr val="0000FF">
                <a:alpha val="98824"/>
              </a:srgbClr>
            </a:gs>
            <a:gs pos="87000">
              <a:srgbClr val="FF0000"/>
            </a:gs>
            <a:gs pos="100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Kristen ITC" pitchFamily="66" charset="0"/>
              </a:rPr>
              <a:t>Birthday: August </a:t>
            </a:r>
            <a:r>
              <a:rPr lang="en-US" sz="3200" dirty="0">
                <a:latin typeface="Kristen ITC" pitchFamily="66" charset="0"/>
              </a:rPr>
              <a:t>4, 1961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6365557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Kristen ITC" pitchFamily="66" charset="0"/>
              </a:rPr>
              <a:t>Born in: Honolulu</a:t>
            </a:r>
            <a:r>
              <a:rPr lang="en-US" sz="3200" dirty="0">
                <a:latin typeface="Kristen ITC" pitchFamily="66" charset="0"/>
              </a:rPr>
              <a:t>, Hawaii, United States</a:t>
            </a:r>
          </a:p>
        </p:txBody>
      </p:sp>
      <p:pic>
        <p:nvPicPr>
          <p:cNvPr id="4" name="Picture 3" descr="Oba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990600"/>
            <a:ext cx="3200399" cy="4837812"/>
          </a:xfrm>
          <a:prstGeom prst="rect">
            <a:avLst/>
          </a:prstGeom>
        </p:spPr>
      </p:pic>
      <p:sp>
        <p:nvSpPr>
          <p:cNvPr id="6" name="5-Point Star 5"/>
          <p:cNvSpPr/>
          <p:nvPr/>
        </p:nvSpPr>
        <p:spPr>
          <a:xfrm>
            <a:off x="6400800" y="1600200"/>
            <a:ext cx="2743200" cy="3124200"/>
          </a:xfrm>
          <a:prstGeom prst="star5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0" y="1600200"/>
            <a:ext cx="2743200" cy="3124200"/>
          </a:xfrm>
          <a:prstGeom prst="star5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1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371600" y="3276600"/>
            <a:ext cx="6096000" cy="762000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0" y="3352800"/>
            <a:ext cx="91440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0B0F0"/>
                </a:solidFill>
                <a:latin typeface="Kristen ITC" pitchFamily="66" charset="0"/>
              </a:rPr>
              <a:t>Why </a:t>
            </a:r>
            <a:r>
              <a:rPr lang="en-US" sz="4000" dirty="0" smtClean="0">
                <a:solidFill>
                  <a:srgbClr val="00B0F0"/>
                </a:solidFill>
                <a:latin typeface="Kristen ITC" pitchFamily="66" charset="0"/>
              </a:rPr>
              <a:t>was he important?</a:t>
            </a:r>
          </a:p>
        </p:txBody>
      </p:sp>
      <p:sp>
        <p:nvSpPr>
          <p:cNvPr id="3" name="TextBox 2"/>
          <p:cNvSpPr txBox="1"/>
          <p:nvPr/>
        </p:nvSpPr>
        <p:spPr>
          <a:xfrm rot="16200000">
            <a:off x="-2609045" y="2609047"/>
            <a:ext cx="61722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B0F0"/>
                </a:solidFill>
                <a:latin typeface="Kristen ITC" pitchFamily="66" charset="0"/>
              </a:rPr>
              <a:t>First </a:t>
            </a:r>
            <a:r>
              <a:rPr lang="en-US" sz="2800" dirty="0">
                <a:solidFill>
                  <a:srgbClr val="00B0F0"/>
                </a:solidFill>
                <a:latin typeface="Kristen ITC" pitchFamily="66" charset="0"/>
              </a:rPr>
              <a:t>African American President for the United States of America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27322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B0F0"/>
                </a:solidFill>
                <a:latin typeface="Kristen ITC" pitchFamily="66" charset="0"/>
              </a:rPr>
              <a:t>Had a tough life and has over come that </a:t>
            </a:r>
            <a:endParaRPr lang="en-US" sz="3200" dirty="0">
              <a:solidFill>
                <a:srgbClr val="00B0F0"/>
              </a:solidFill>
              <a:latin typeface="Kristen ITC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5400000">
            <a:off x="4791670" y="2505670"/>
            <a:ext cx="6858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B0F0"/>
                </a:solidFill>
                <a:latin typeface="Kristen ITC" pitchFamily="66" charset="0"/>
              </a:rPr>
              <a:t>First new president since terrorists attacked New York and Washington on 9/11/2001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85800" y="0"/>
            <a:ext cx="7162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B0F0"/>
                </a:solidFill>
                <a:latin typeface="Kristen ITC" pitchFamily="66" charset="0"/>
              </a:rPr>
              <a:t>First to handle a personal Smartphone while in the White House</a:t>
            </a:r>
            <a:endParaRPr lang="en-US" sz="2800" dirty="0">
              <a:solidFill>
                <a:srgbClr val="00B0F0"/>
              </a:solidFill>
              <a:latin typeface="Kristen ITC" pitchFamily="66" charset="0"/>
            </a:endParaRPr>
          </a:p>
        </p:txBody>
      </p:sp>
      <p:pic>
        <p:nvPicPr>
          <p:cNvPr id="8" name="Picture 7" descr="Question mar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219200"/>
            <a:ext cx="2133600" cy="1825711"/>
          </a:xfrm>
          <a:prstGeom prst="rect">
            <a:avLst/>
          </a:prstGeom>
        </p:spPr>
      </p:pic>
      <p:pic>
        <p:nvPicPr>
          <p:cNvPr id="9" name="Picture 8" descr="Question mar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4114800"/>
            <a:ext cx="2133600" cy="1828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1"/>
      <p:bldP spid="3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FF00"/>
            </a:gs>
            <a:gs pos="21001">
              <a:srgbClr val="0000FF"/>
            </a:gs>
            <a:gs pos="35001">
              <a:srgbClr val="66FF33"/>
            </a:gs>
            <a:gs pos="52000">
              <a:srgbClr val="0000FF"/>
            </a:gs>
            <a:gs pos="73000">
              <a:srgbClr val="66FF33"/>
            </a:gs>
            <a:gs pos="88000">
              <a:srgbClr val="0000FF"/>
            </a:gs>
            <a:gs pos="100000">
              <a:srgbClr val="66FF33"/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latin typeface="Kristen ITC" pitchFamily="66" charset="0"/>
              </a:rPr>
              <a:t>What did he do that was important?</a:t>
            </a:r>
            <a:endParaRPr lang="en-US" sz="3600" dirty="0">
              <a:latin typeface="Kristen ITC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83820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300" dirty="0" smtClean="0">
                <a:latin typeface="Kristen ITC" pitchFamily="66" charset="0"/>
              </a:rPr>
              <a:t>January 20th, 2008 announced that he had plans for troops to withdraw from Iraq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0" y="533400"/>
            <a:ext cx="9144000" cy="304800"/>
          </a:xfrm>
          <a:custGeom>
            <a:avLst/>
            <a:gdLst>
              <a:gd name="connsiteX0" fmla="*/ 0 w 9569303"/>
              <a:gd name="connsiteY0" fmla="*/ 340242 h 384098"/>
              <a:gd name="connsiteX1" fmla="*/ 148856 w 9569303"/>
              <a:gd name="connsiteY1" fmla="*/ 382772 h 384098"/>
              <a:gd name="connsiteX2" fmla="*/ 914400 w 9569303"/>
              <a:gd name="connsiteY2" fmla="*/ 297712 h 384098"/>
              <a:gd name="connsiteX3" fmla="*/ 1169582 w 9569303"/>
              <a:gd name="connsiteY3" fmla="*/ 212651 h 384098"/>
              <a:gd name="connsiteX4" fmla="*/ 1446028 w 9569303"/>
              <a:gd name="connsiteY4" fmla="*/ 127591 h 384098"/>
              <a:gd name="connsiteX5" fmla="*/ 1594884 w 9569303"/>
              <a:gd name="connsiteY5" fmla="*/ 85061 h 384098"/>
              <a:gd name="connsiteX6" fmla="*/ 2190307 w 9569303"/>
              <a:gd name="connsiteY6" fmla="*/ 127591 h 384098"/>
              <a:gd name="connsiteX7" fmla="*/ 2275368 w 9569303"/>
              <a:gd name="connsiteY7" fmla="*/ 170121 h 384098"/>
              <a:gd name="connsiteX8" fmla="*/ 2658140 w 9569303"/>
              <a:gd name="connsiteY8" fmla="*/ 276447 h 384098"/>
              <a:gd name="connsiteX9" fmla="*/ 2892056 w 9569303"/>
              <a:gd name="connsiteY9" fmla="*/ 318977 h 384098"/>
              <a:gd name="connsiteX10" fmla="*/ 3104707 w 9569303"/>
              <a:gd name="connsiteY10" fmla="*/ 340242 h 384098"/>
              <a:gd name="connsiteX11" fmla="*/ 3296093 w 9569303"/>
              <a:gd name="connsiteY11" fmla="*/ 361507 h 384098"/>
              <a:gd name="connsiteX12" fmla="*/ 3848986 w 9569303"/>
              <a:gd name="connsiteY12" fmla="*/ 297712 h 384098"/>
              <a:gd name="connsiteX13" fmla="*/ 4316819 w 9569303"/>
              <a:gd name="connsiteY13" fmla="*/ 170121 h 384098"/>
              <a:gd name="connsiteX14" fmla="*/ 4763386 w 9569303"/>
              <a:gd name="connsiteY14" fmla="*/ 63795 h 384098"/>
              <a:gd name="connsiteX15" fmla="*/ 5188689 w 9569303"/>
              <a:gd name="connsiteY15" fmla="*/ 85061 h 384098"/>
              <a:gd name="connsiteX16" fmla="*/ 5337544 w 9569303"/>
              <a:gd name="connsiteY16" fmla="*/ 127591 h 384098"/>
              <a:gd name="connsiteX17" fmla="*/ 5507665 w 9569303"/>
              <a:gd name="connsiteY17" fmla="*/ 170121 h 384098"/>
              <a:gd name="connsiteX18" fmla="*/ 5699051 w 9569303"/>
              <a:gd name="connsiteY18" fmla="*/ 276447 h 384098"/>
              <a:gd name="connsiteX19" fmla="*/ 5932968 w 9569303"/>
              <a:gd name="connsiteY19" fmla="*/ 318977 h 384098"/>
              <a:gd name="connsiteX20" fmla="*/ 6783572 w 9569303"/>
              <a:gd name="connsiteY20" fmla="*/ 276447 h 384098"/>
              <a:gd name="connsiteX21" fmla="*/ 7208875 w 9569303"/>
              <a:gd name="connsiteY21" fmla="*/ 191386 h 384098"/>
              <a:gd name="connsiteX22" fmla="*/ 7506586 w 9569303"/>
              <a:gd name="connsiteY22" fmla="*/ 85061 h 384098"/>
              <a:gd name="connsiteX23" fmla="*/ 7591647 w 9569303"/>
              <a:gd name="connsiteY23" fmla="*/ 42530 h 384098"/>
              <a:gd name="connsiteX24" fmla="*/ 7825563 w 9569303"/>
              <a:gd name="connsiteY24" fmla="*/ 21265 h 384098"/>
              <a:gd name="connsiteX25" fmla="*/ 8016949 w 9569303"/>
              <a:gd name="connsiteY25" fmla="*/ 0 h 384098"/>
              <a:gd name="connsiteX26" fmla="*/ 8293396 w 9569303"/>
              <a:gd name="connsiteY26" fmla="*/ 63795 h 384098"/>
              <a:gd name="connsiteX27" fmla="*/ 8697433 w 9569303"/>
              <a:gd name="connsiteY27" fmla="*/ 255181 h 384098"/>
              <a:gd name="connsiteX28" fmla="*/ 8888819 w 9569303"/>
              <a:gd name="connsiteY28" fmla="*/ 297712 h 384098"/>
              <a:gd name="connsiteX29" fmla="*/ 8995144 w 9569303"/>
              <a:gd name="connsiteY29" fmla="*/ 340242 h 384098"/>
              <a:gd name="connsiteX30" fmla="*/ 9165265 w 9569303"/>
              <a:gd name="connsiteY30" fmla="*/ 361507 h 384098"/>
              <a:gd name="connsiteX31" fmla="*/ 9569303 w 9569303"/>
              <a:gd name="connsiteY31" fmla="*/ 382772 h 384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569303" h="384098">
                <a:moveTo>
                  <a:pt x="0" y="340242"/>
                </a:moveTo>
                <a:cubicBezTo>
                  <a:pt x="49619" y="354419"/>
                  <a:pt x="97252" y="382772"/>
                  <a:pt x="148856" y="382772"/>
                </a:cubicBezTo>
                <a:cubicBezTo>
                  <a:pt x="328953" y="382772"/>
                  <a:pt x="694475" y="357692"/>
                  <a:pt x="914400" y="297712"/>
                </a:cubicBezTo>
                <a:cubicBezTo>
                  <a:pt x="1000903" y="274120"/>
                  <a:pt x="1084186" y="239978"/>
                  <a:pt x="1169582" y="212651"/>
                </a:cubicBezTo>
                <a:cubicBezTo>
                  <a:pt x="1261407" y="183267"/>
                  <a:pt x="1353682" y="155295"/>
                  <a:pt x="1446028" y="127591"/>
                </a:cubicBezTo>
                <a:cubicBezTo>
                  <a:pt x="1495456" y="112763"/>
                  <a:pt x="1594884" y="85061"/>
                  <a:pt x="1594884" y="85061"/>
                </a:cubicBezTo>
                <a:cubicBezTo>
                  <a:pt x="1609907" y="85896"/>
                  <a:pt x="2095162" y="107203"/>
                  <a:pt x="2190307" y="127591"/>
                </a:cubicBezTo>
                <a:cubicBezTo>
                  <a:pt x="2221304" y="134233"/>
                  <a:pt x="2245160" y="160509"/>
                  <a:pt x="2275368" y="170121"/>
                </a:cubicBezTo>
                <a:cubicBezTo>
                  <a:pt x="2401556" y="210272"/>
                  <a:pt x="2527854" y="252759"/>
                  <a:pt x="2658140" y="276447"/>
                </a:cubicBezTo>
                <a:cubicBezTo>
                  <a:pt x="2736112" y="290624"/>
                  <a:pt x="2813602" y="307769"/>
                  <a:pt x="2892056" y="318977"/>
                </a:cubicBezTo>
                <a:cubicBezTo>
                  <a:pt x="2962577" y="329051"/>
                  <a:pt x="3033861" y="332785"/>
                  <a:pt x="3104707" y="340242"/>
                </a:cubicBezTo>
                <a:lnTo>
                  <a:pt x="3296093" y="361507"/>
                </a:lnTo>
                <a:cubicBezTo>
                  <a:pt x="3480391" y="340242"/>
                  <a:pt x="3665623" y="325922"/>
                  <a:pt x="3848986" y="297712"/>
                </a:cubicBezTo>
                <a:cubicBezTo>
                  <a:pt x="4134225" y="253829"/>
                  <a:pt x="4076056" y="238910"/>
                  <a:pt x="4316819" y="170121"/>
                </a:cubicBezTo>
                <a:cubicBezTo>
                  <a:pt x="4456185" y="130302"/>
                  <a:pt x="4619990" y="95661"/>
                  <a:pt x="4763386" y="63795"/>
                </a:cubicBezTo>
                <a:cubicBezTo>
                  <a:pt x="4905154" y="70884"/>
                  <a:pt x="5047612" y="69386"/>
                  <a:pt x="5188689" y="85061"/>
                </a:cubicBezTo>
                <a:cubicBezTo>
                  <a:pt x="5239977" y="90760"/>
                  <a:pt x="5287683" y="114295"/>
                  <a:pt x="5337544" y="127591"/>
                </a:cubicBezTo>
                <a:cubicBezTo>
                  <a:pt x="5394023" y="142652"/>
                  <a:pt x="5450958" y="155944"/>
                  <a:pt x="5507665" y="170121"/>
                </a:cubicBezTo>
                <a:cubicBezTo>
                  <a:pt x="5529792" y="183397"/>
                  <a:pt x="5662448" y="266686"/>
                  <a:pt x="5699051" y="276447"/>
                </a:cubicBezTo>
                <a:cubicBezTo>
                  <a:pt x="5775626" y="296867"/>
                  <a:pt x="5854996" y="304800"/>
                  <a:pt x="5932968" y="318977"/>
                </a:cubicBezTo>
                <a:cubicBezTo>
                  <a:pt x="6216503" y="304800"/>
                  <a:pt x="6501092" y="304695"/>
                  <a:pt x="6783572" y="276447"/>
                </a:cubicBezTo>
                <a:cubicBezTo>
                  <a:pt x="6927430" y="262061"/>
                  <a:pt x="7208875" y="191386"/>
                  <a:pt x="7208875" y="191386"/>
                </a:cubicBezTo>
                <a:cubicBezTo>
                  <a:pt x="7476708" y="57469"/>
                  <a:pt x="7182205" y="193189"/>
                  <a:pt x="7506586" y="85061"/>
                </a:cubicBezTo>
                <a:cubicBezTo>
                  <a:pt x="7536660" y="75036"/>
                  <a:pt x="7560562" y="48747"/>
                  <a:pt x="7591647" y="42530"/>
                </a:cubicBezTo>
                <a:cubicBezTo>
                  <a:pt x="7668420" y="27175"/>
                  <a:pt x="7747658" y="29055"/>
                  <a:pt x="7825563" y="21265"/>
                </a:cubicBezTo>
                <a:cubicBezTo>
                  <a:pt x="7889432" y="14878"/>
                  <a:pt x="7953154" y="7088"/>
                  <a:pt x="8016949" y="0"/>
                </a:cubicBezTo>
                <a:cubicBezTo>
                  <a:pt x="8109098" y="21265"/>
                  <a:pt x="8204416" y="31762"/>
                  <a:pt x="8293396" y="63795"/>
                </a:cubicBezTo>
                <a:cubicBezTo>
                  <a:pt x="8474246" y="128901"/>
                  <a:pt x="8530768" y="203098"/>
                  <a:pt x="8697433" y="255181"/>
                </a:cubicBezTo>
                <a:cubicBezTo>
                  <a:pt x="8759810" y="274674"/>
                  <a:pt x="8825982" y="279758"/>
                  <a:pt x="8888819" y="297712"/>
                </a:cubicBezTo>
                <a:cubicBezTo>
                  <a:pt x="8925522" y="308199"/>
                  <a:pt x="8957950" y="331659"/>
                  <a:pt x="8995144" y="340242"/>
                </a:cubicBezTo>
                <a:cubicBezTo>
                  <a:pt x="9050829" y="353092"/>
                  <a:pt x="9108314" y="356761"/>
                  <a:pt x="9165265" y="361507"/>
                </a:cubicBezTo>
                <a:cubicBezTo>
                  <a:pt x="9436364" y="384098"/>
                  <a:pt x="9408783" y="382772"/>
                  <a:pt x="9569303" y="38277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0" y="1905000"/>
            <a:ext cx="9144000" cy="304800"/>
          </a:xfrm>
          <a:custGeom>
            <a:avLst/>
            <a:gdLst>
              <a:gd name="connsiteX0" fmla="*/ 0 w 9569303"/>
              <a:gd name="connsiteY0" fmla="*/ 340242 h 384098"/>
              <a:gd name="connsiteX1" fmla="*/ 148856 w 9569303"/>
              <a:gd name="connsiteY1" fmla="*/ 382772 h 384098"/>
              <a:gd name="connsiteX2" fmla="*/ 914400 w 9569303"/>
              <a:gd name="connsiteY2" fmla="*/ 297712 h 384098"/>
              <a:gd name="connsiteX3" fmla="*/ 1169582 w 9569303"/>
              <a:gd name="connsiteY3" fmla="*/ 212651 h 384098"/>
              <a:gd name="connsiteX4" fmla="*/ 1446028 w 9569303"/>
              <a:gd name="connsiteY4" fmla="*/ 127591 h 384098"/>
              <a:gd name="connsiteX5" fmla="*/ 1594884 w 9569303"/>
              <a:gd name="connsiteY5" fmla="*/ 85061 h 384098"/>
              <a:gd name="connsiteX6" fmla="*/ 2190307 w 9569303"/>
              <a:gd name="connsiteY6" fmla="*/ 127591 h 384098"/>
              <a:gd name="connsiteX7" fmla="*/ 2275368 w 9569303"/>
              <a:gd name="connsiteY7" fmla="*/ 170121 h 384098"/>
              <a:gd name="connsiteX8" fmla="*/ 2658140 w 9569303"/>
              <a:gd name="connsiteY8" fmla="*/ 276447 h 384098"/>
              <a:gd name="connsiteX9" fmla="*/ 2892056 w 9569303"/>
              <a:gd name="connsiteY9" fmla="*/ 318977 h 384098"/>
              <a:gd name="connsiteX10" fmla="*/ 3104707 w 9569303"/>
              <a:gd name="connsiteY10" fmla="*/ 340242 h 384098"/>
              <a:gd name="connsiteX11" fmla="*/ 3296093 w 9569303"/>
              <a:gd name="connsiteY11" fmla="*/ 361507 h 384098"/>
              <a:gd name="connsiteX12" fmla="*/ 3848986 w 9569303"/>
              <a:gd name="connsiteY12" fmla="*/ 297712 h 384098"/>
              <a:gd name="connsiteX13" fmla="*/ 4316819 w 9569303"/>
              <a:gd name="connsiteY13" fmla="*/ 170121 h 384098"/>
              <a:gd name="connsiteX14" fmla="*/ 4763386 w 9569303"/>
              <a:gd name="connsiteY14" fmla="*/ 63795 h 384098"/>
              <a:gd name="connsiteX15" fmla="*/ 5188689 w 9569303"/>
              <a:gd name="connsiteY15" fmla="*/ 85061 h 384098"/>
              <a:gd name="connsiteX16" fmla="*/ 5337544 w 9569303"/>
              <a:gd name="connsiteY16" fmla="*/ 127591 h 384098"/>
              <a:gd name="connsiteX17" fmla="*/ 5507665 w 9569303"/>
              <a:gd name="connsiteY17" fmla="*/ 170121 h 384098"/>
              <a:gd name="connsiteX18" fmla="*/ 5699051 w 9569303"/>
              <a:gd name="connsiteY18" fmla="*/ 276447 h 384098"/>
              <a:gd name="connsiteX19" fmla="*/ 5932968 w 9569303"/>
              <a:gd name="connsiteY19" fmla="*/ 318977 h 384098"/>
              <a:gd name="connsiteX20" fmla="*/ 6783572 w 9569303"/>
              <a:gd name="connsiteY20" fmla="*/ 276447 h 384098"/>
              <a:gd name="connsiteX21" fmla="*/ 7208875 w 9569303"/>
              <a:gd name="connsiteY21" fmla="*/ 191386 h 384098"/>
              <a:gd name="connsiteX22" fmla="*/ 7506586 w 9569303"/>
              <a:gd name="connsiteY22" fmla="*/ 85061 h 384098"/>
              <a:gd name="connsiteX23" fmla="*/ 7591647 w 9569303"/>
              <a:gd name="connsiteY23" fmla="*/ 42530 h 384098"/>
              <a:gd name="connsiteX24" fmla="*/ 7825563 w 9569303"/>
              <a:gd name="connsiteY24" fmla="*/ 21265 h 384098"/>
              <a:gd name="connsiteX25" fmla="*/ 8016949 w 9569303"/>
              <a:gd name="connsiteY25" fmla="*/ 0 h 384098"/>
              <a:gd name="connsiteX26" fmla="*/ 8293396 w 9569303"/>
              <a:gd name="connsiteY26" fmla="*/ 63795 h 384098"/>
              <a:gd name="connsiteX27" fmla="*/ 8697433 w 9569303"/>
              <a:gd name="connsiteY27" fmla="*/ 255181 h 384098"/>
              <a:gd name="connsiteX28" fmla="*/ 8888819 w 9569303"/>
              <a:gd name="connsiteY28" fmla="*/ 297712 h 384098"/>
              <a:gd name="connsiteX29" fmla="*/ 8995144 w 9569303"/>
              <a:gd name="connsiteY29" fmla="*/ 340242 h 384098"/>
              <a:gd name="connsiteX30" fmla="*/ 9165265 w 9569303"/>
              <a:gd name="connsiteY30" fmla="*/ 361507 h 384098"/>
              <a:gd name="connsiteX31" fmla="*/ 9569303 w 9569303"/>
              <a:gd name="connsiteY31" fmla="*/ 382772 h 384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569303" h="384098">
                <a:moveTo>
                  <a:pt x="0" y="340242"/>
                </a:moveTo>
                <a:cubicBezTo>
                  <a:pt x="49619" y="354419"/>
                  <a:pt x="97252" y="382772"/>
                  <a:pt x="148856" y="382772"/>
                </a:cubicBezTo>
                <a:cubicBezTo>
                  <a:pt x="328953" y="382772"/>
                  <a:pt x="694475" y="357692"/>
                  <a:pt x="914400" y="297712"/>
                </a:cubicBezTo>
                <a:cubicBezTo>
                  <a:pt x="1000903" y="274120"/>
                  <a:pt x="1084186" y="239978"/>
                  <a:pt x="1169582" y="212651"/>
                </a:cubicBezTo>
                <a:cubicBezTo>
                  <a:pt x="1261407" y="183267"/>
                  <a:pt x="1353682" y="155295"/>
                  <a:pt x="1446028" y="127591"/>
                </a:cubicBezTo>
                <a:cubicBezTo>
                  <a:pt x="1495456" y="112763"/>
                  <a:pt x="1594884" y="85061"/>
                  <a:pt x="1594884" y="85061"/>
                </a:cubicBezTo>
                <a:cubicBezTo>
                  <a:pt x="1609907" y="85896"/>
                  <a:pt x="2095162" y="107203"/>
                  <a:pt x="2190307" y="127591"/>
                </a:cubicBezTo>
                <a:cubicBezTo>
                  <a:pt x="2221304" y="134233"/>
                  <a:pt x="2245160" y="160509"/>
                  <a:pt x="2275368" y="170121"/>
                </a:cubicBezTo>
                <a:cubicBezTo>
                  <a:pt x="2401556" y="210272"/>
                  <a:pt x="2527854" y="252759"/>
                  <a:pt x="2658140" y="276447"/>
                </a:cubicBezTo>
                <a:cubicBezTo>
                  <a:pt x="2736112" y="290624"/>
                  <a:pt x="2813602" y="307769"/>
                  <a:pt x="2892056" y="318977"/>
                </a:cubicBezTo>
                <a:cubicBezTo>
                  <a:pt x="2962577" y="329051"/>
                  <a:pt x="3033861" y="332785"/>
                  <a:pt x="3104707" y="340242"/>
                </a:cubicBezTo>
                <a:lnTo>
                  <a:pt x="3296093" y="361507"/>
                </a:lnTo>
                <a:cubicBezTo>
                  <a:pt x="3480391" y="340242"/>
                  <a:pt x="3665623" y="325922"/>
                  <a:pt x="3848986" y="297712"/>
                </a:cubicBezTo>
                <a:cubicBezTo>
                  <a:pt x="4134225" y="253829"/>
                  <a:pt x="4076056" y="238910"/>
                  <a:pt x="4316819" y="170121"/>
                </a:cubicBezTo>
                <a:cubicBezTo>
                  <a:pt x="4456185" y="130302"/>
                  <a:pt x="4619990" y="95661"/>
                  <a:pt x="4763386" y="63795"/>
                </a:cubicBezTo>
                <a:cubicBezTo>
                  <a:pt x="4905154" y="70884"/>
                  <a:pt x="5047612" y="69386"/>
                  <a:pt x="5188689" y="85061"/>
                </a:cubicBezTo>
                <a:cubicBezTo>
                  <a:pt x="5239977" y="90760"/>
                  <a:pt x="5287683" y="114295"/>
                  <a:pt x="5337544" y="127591"/>
                </a:cubicBezTo>
                <a:cubicBezTo>
                  <a:pt x="5394023" y="142652"/>
                  <a:pt x="5450958" y="155944"/>
                  <a:pt x="5507665" y="170121"/>
                </a:cubicBezTo>
                <a:cubicBezTo>
                  <a:pt x="5529792" y="183397"/>
                  <a:pt x="5662448" y="266686"/>
                  <a:pt x="5699051" y="276447"/>
                </a:cubicBezTo>
                <a:cubicBezTo>
                  <a:pt x="5775626" y="296867"/>
                  <a:pt x="5854996" y="304800"/>
                  <a:pt x="5932968" y="318977"/>
                </a:cubicBezTo>
                <a:cubicBezTo>
                  <a:pt x="6216503" y="304800"/>
                  <a:pt x="6501092" y="304695"/>
                  <a:pt x="6783572" y="276447"/>
                </a:cubicBezTo>
                <a:cubicBezTo>
                  <a:pt x="6927430" y="262061"/>
                  <a:pt x="7208875" y="191386"/>
                  <a:pt x="7208875" y="191386"/>
                </a:cubicBezTo>
                <a:cubicBezTo>
                  <a:pt x="7476708" y="57469"/>
                  <a:pt x="7182205" y="193189"/>
                  <a:pt x="7506586" y="85061"/>
                </a:cubicBezTo>
                <a:cubicBezTo>
                  <a:pt x="7536660" y="75036"/>
                  <a:pt x="7560562" y="48747"/>
                  <a:pt x="7591647" y="42530"/>
                </a:cubicBezTo>
                <a:cubicBezTo>
                  <a:pt x="7668420" y="27175"/>
                  <a:pt x="7747658" y="29055"/>
                  <a:pt x="7825563" y="21265"/>
                </a:cubicBezTo>
                <a:cubicBezTo>
                  <a:pt x="7889432" y="14878"/>
                  <a:pt x="7953154" y="7088"/>
                  <a:pt x="8016949" y="0"/>
                </a:cubicBezTo>
                <a:cubicBezTo>
                  <a:pt x="8109098" y="21265"/>
                  <a:pt x="8204416" y="31762"/>
                  <a:pt x="8293396" y="63795"/>
                </a:cubicBezTo>
                <a:cubicBezTo>
                  <a:pt x="8474246" y="128901"/>
                  <a:pt x="8530768" y="203098"/>
                  <a:pt x="8697433" y="255181"/>
                </a:cubicBezTo>
                <a:cubicBezTo>
                  <a:pt x="8759810" y="274674"/>
                  <a:pt x="8825982" y="279758"/>
                  <a:pt x="8888819" y="297712"/>
                </a:cubicBezTo>
                <a:cubicBezTo>
                  <a:pt x="8925522" y="308199"/>
                  <a:pt x="8957950" y="331659"/>
                  <a:pt x="8995144" y="340242"/>
                </a:cubicBezTo>
                <a:cubicBezTo>
                  <a:pt x="9050829" y="353092"/>
                  <a:pt x="9108314" y="356761"/>
                  <a:pt x="9165265" y="361507"/>
                </a:cubicBezTo>
                <a:cubicBezTo>
                  <a:pt x="9436364" y="384098"/>
                  <a:pt x="9408783" y="382772"/>
                  <a:pt x="9569303" y="38277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22860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Kristen ITC" pitchFamily="66" charset="0"/>
              </a:rPr>
              <a:t>Said that is ok if the troops withdrew</a:t>
            </a:r>
            <a:endParaRPr lang="en-US" sz="3600" dirty="0">
              <a:latin typeface="Kristen ITC" pitchFamily="66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0" y="2819400"/>
            <a:ext cx="9144000" cy="304800"/>
          </a:xfrm>
          <a:custGeom>
            <a:avLst/>
            <a:gdLst>
              <a:gd name="connsiteX0" fmla="*/ 0 w 9569303"/>
              <a:gd name="connsiteY0" fmla="*/ 340242 h 384098"/>
              <a:gd name="connsiteX1" fmla="*/ 148856 w 9569303"/>
              <a:gd name="connsiteY1" fmla="*/ 382772 h 384098"/>
              <a:gd name="connsiteX2" fmla="*/ 914400 w 9569303"/>
              <a:gd name="connsiteY2" fmla="*/ 297712 h 384098"/>
              <a:gd name="connsiteX3" fmla="*/ 1169582 w 9569303"/>
              <a:gd name="connsiteY3" fmla="*/ 212651 h 384098"/>
              <a:gd name="connsiteX4" fmla="*/ 1446028 w 9569303"/>
              <a:gd name="connsiteY4" fmla="*/ 127591 h 384098"/>
              <a:gd name="connsiteX5" fmla="*/ 1594884 w 9569303"/>
              <a:gd name="connsiteY5" fmla="*/ 85061 h 384098"/>
              <a:gd name="connsiteX6" fmla="*/ 2190307 w 9569303"/>
              <a:gd name="connsiteY6" fmla="*/ 127591 h 384098"/>
              <a:gd name="connsiteX7" fmla="*/ 2275368 w 9569303"/>
              <a:gd name="connsiteY7" fmla="*/ 170121 h 384098"/>
              <a:gd name="connsiteX8" fmla="*/ 2658140 w 9569303"/>
              <a:gd name="connsiteY8" fmla="*/ 276447 h 384098"/>
              <a:gd name="connsiteX9" fmla="*/ 2892056 w 9569303"/>
              <a:gd name="connsiteY9" fmla="*/ 318977 h 384098"/>
              <a:gd name="connsiteX10" fmla="*/ 3104707 w 9569303"/>
              <a:gd name="connsiteY10" fmla="*/ 340242 h 384098"/>
              <a:gd name="connsiteX11" fmla="*/ 3296093 w 9569303"/>
              <a:gd name="connsiteY11" fmla="*/ 361507 h 384098"/>
              <a:gd name="connsiteX12" fmla="*/ 3848986 w 9569303"/>
              <a:gd name="connsiteY12" fmla="*/ 297712 h 384098"/>
              <a:gd name="connsiteX13" fmla="*/ 4316819 w 9569303"/>
              <a:gd name="connsiteY13" fmla="*/ 170121 h 384098"/>
              <a:gd name="connsiteX14" fmla="*/ 4763386 w 9569303"/>
              <a:gd name="connsiteY14" fmla="*/ 63795 h 384098"/>
              <a:gd name="connsiteX15" fmla="*/ 5188689 w 9569303"/>
              <a:gd name="connsiteY15" fmla="*/ 85061 h 384098"/>
              <a:gd name="connsiteX16" fmla="*/ 5337544 w 9569303"/>
              <a:gd name="connsiteY16" fmla="*/ 127591 h 384098"/>
              <a:gd name="connsiteX17" fmla="*/ 5507665 w 9569303"/>
              <a:gd name="connsiteY17" fmla="*/ 170121 h 384098"/>
              <a:gd name="connsiteX18" fmla="*/ 5699051 w 9569303"/>
              <a:gd name="connsiteY18" fmla="*/ 276447 h 384098"/>
              <a:gd name="connsiteX19" fmla="*/ 5932968 w 9569303"/>
              <a:gd name="connsiteY19" fmla="*/ 318977 h 384098"/>
              <a:gd name="connsiteX20" fmla="*/ 6783572 w 9569303"/>
              <a:gd name="connsiteY20" fmla="*/ 276447 h 384098"/>
              <a:gd name="connsiteX21" fmla="*/ 7208875 w 9569303"/>
              <a:gd name="connsiteY21" fmla="*/ 191386 h 384098"/>
              <a:gd name="connsiteX22" fmla="*/ 7506586 w 9569303"/>
              <a:gd name="connsiteY22" fmla="*/ 85061 h 384098"/>
              <a:gd name="connsiteX23" fmla="*/ 7591647 w 9569303"/>
              <a:gd name="connsiteY23" fmla="*/ 42530 h 384098"/>
              <a:gd name="connsiteX24" fmla="*/ 7825563 w 9569303"/>
              <a:gd name="connsiteY24" fmla="*/ 21265 h 384098"/>
              <a:gd name="connsiteX25" fmla="*/ 8016949 w 9569303"/>
              <a:gd name="connsiteY25" fmla="*/ 0 h 384098"/>
              <a:gd name="connsiteX26" fmla="*/ 8293396 w 9569303"/>
              <a:gd name="connsiteY26" fmla="*/ 63795 h 384098"/>
              <a:gd name="connsiteX27" fmla="*/ 8697433 w 9569303"/>
              <a:gd name="connsiteY27" fmla="*/ 255181 h 384098"/>
              <a:gd name="connsiteX28" fmla="*/ 8888819 w 9569303"/>
              <a:gd name="connsiteY28" fmla="*/ 297712 h 384098"/>
              <a:gd name="connsiteX29" fmla="*/ 8995144 w 9569303"/>
              <a:gd name="connsiteY29" fmla="*/ 340242 h 384098"/>
              <a:gd name="connsiteX30" fmla="*/ 9165265 w 9569303"/>
              <a:gd name="connsiteY30" fmla="*/ 361507 h 384098"/>
              <a:gd name="connsiteX31" fmla="*/ 9569303 w 9569303"/>
              <a:gd name="connsiteY31" fmla="*/ 382772 h 384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569303" h="384098">
                <a:moveTo>
                  <a:pt x="0" y="340242"/>
                </a:moveTo>
                <a:cubicBezTo>
                  <a:pt x="49619" y="354419"/>
                  <a:pt x="97252" y="382772"/>
                  <a:pt x="148856" y="382772"/>
                </a:cubicBezTo>
                <a:cubicBezTo>
                  <a:pt x="328953" y="382772"/>
                  <a:pt x="694475" y="357692"/>
                  <a:pt x="914400" y="297712"/>
                </a:cubicBezTo>
                <a:cubicBezTo>
                  <a:pt x="1000903" y="274120"/>
                  <a:pt x="1084186" y="239978"/>
                  <a:pt x="1169582" y="212651"/>
                </a:cubicBezTo>
                <a:cubicBezTo>
                  <a:pt x="1261407" y="183267"/>
                  <a:pt x="1353682" y="155295"/>
                  <a:pt x="1446028" y="127591"/>
                </a:cubicBezTo>
                <a:cubicBezTo>
                  <a:pt x="1495456" y="112763"/>
                  <a:pt x="1594884" y="85061"/>
                  <a:pt x="1594884" y="85061"/>
                </a:cubicBezTo>
                <a:cubicBezTo>
                  <a:pt x="1609907" y="85896"/>
                  <a:pt x="2095162" y="107203"/>
                  <a:pt x="2190307" y="127591"/>
                </a:cubicBezTo>
                <a:cubicBezTo>
                  <a:pt x="2221304" y="134233"/>
                  <a:pt x="2245160" y="160509"/>
                  <a:pt x="2275368" y="170121"/>
                </a:cubicBezTo>
                <a:cubicBezTo>
                  <a:pt x="2401556" y="210272"/>
                  <a:pt x="2527854" y="252759"/>
                  <a:pt x="2658140" y="276447"/>
                </a:cubicBezTo>
                <a:cubicBezTo>
                  <a:pt x="2736112" y="290624"/>
                  <a:pt x="2813602" y="307769"/>
                  <a:pt x="2892056" y="318977"/>
                </a:cubicBezTo>
                <a:cubicBezTo>
                  <a:pt x="2962577" y="329051"/>
                  <a:pt x="3033861" y="332785"/>
                  <a:pt x="3104707" y="340242"/>
                </a:cubicBezTo>
                <a:lnTo>
                  <a:pt x="3296093" y="361507"/>
                </a:lnTo>
                <a:cubicBezTo>
                  <a:pt x="3480391" y="340242"/>
                  <a:pt x="3665623" y="325922"/>
                  <a:pt x="3848986" y="297712"/>
                </a:cubicBezTo>
                <a:cubicBezTo>
                  <a:pt x="4134225" y="253829"/>
                  <a:pt x="4076056" y="238910"/>
                  <a:pt x="4316819" y="170121"/>
                </a:cubicBezTo>
                <a:cubicBezTo>
                  <a:pt x="4456185" y="130302"/>
                  <a:pt x="4619990" y="95661"/>
                  <a:pt x="4763386" y="63795"/>
                </a:cubicBezTo>
                <a:cubicBezTo>
                  <a:pt x="4905154" y="70884"/>
                  <a:pt x="5047612" y="69386"/>
                  <a:pt x="5188689" y="85061"/>
                </a:cubicBezTo>
                <a:cubicBezTo>
                  <a:pt x="5239977" y="90760"/>
                  <a:pt x="5287683" y="114295"/>
                  <a:pt x="5337544" y="127591"/>
                </a:cubicBezTo>
                <a:cubicBezTo>
                  <a:pt x="5394023" y="142652"/>
                  <a:pt x="5450958" y="155944"/>
                  <a:pt x="5507665" y="170121"/>
                </a:cubicBezTo>
                <a:cubicBezTo>
                  <a:pt x="5529792" y="183397"/>
                  <a:pt x="5662448" y="266686"/>
                  <a:pt x="5699051" y="276447"/>
                </a:cubicBezTo>
                <a:cubicBezTo>
                  <a:pt x="5775626" y="296867"/>
                  <a:pt x="5854996" y="304800"/>
                  <a:pt x="5932968" y="318977"/>
                </a:cubicBezTo>
                <a:cubicBezTo>
                  <a:pt x="6216503" y="304800"/>
                  <a:pt x="6501092" y="304695"/>
                  <a:pt x="6783572" y="276447"/>
                </a:cubicBezTo>
                <a:cubicBezTo>
                  <a:pt x="6927430" y="262061"/>
                  <a:pt x="7208875" y="191386"/>
                  <a:pt x="7208875" y="191386"/>
                </a:cubicBezTo>
                <a:cubicBezTo>
                  <a:pt x="7476708" y="57469"/>
                  <a:pt x="7182205" y="193189"/>
                  <a:pt x="7506586" y="85061"/>
                </a:cubicBezTo>
                <a:cubicBezTo>
                  <a:pt x="7536660" y="75036"/>
                  <a:pt x="7560562" y="48747"/>
                  <a:pt x="7591647" y="42530"/>
                </a:cubicBezTo>
                <a:cubicBezTo>
                  <a:pt x="7668420" y="27175"/>
                  <a:pt x="7747658" y="29055"/>
                  <a:pt x="7825563" y="21265"/>
                </a:cubicBezTo>
                <a:cubicBezTo>
                  <a:pt x="7889432" y="14878"/>
                  <a:pt x="7953154" y="7088"/>
                  <a:pt x="8016949" y="0"/>
                </a:cubicBezTo>
                <a:cubicBezTo>
                  <a:pt x="8109098" y="21265"/>
                  <a:pt x="8204416" y="31762"/>
                  <a:pt x="8293396" y="63795"/>
                </a:cubicBezTo>
                <a:cubicBezTo>
                  <a:pt x="8474246" y="128901"/>
                  <a:pt x="8530768" y="203098"/>
                  <a:pt x="8697433" y="255181"/>
                </a:cubicBezTo>
                <a:cubicBezTo>
                  <a:pt x="8759810" y="274674"/>
                  <a:pt x="8825982" y="279758"/>
                  <a:pt x="8888819" y="297712"/>
                </a:cubicBezTo>
                <a:cubicBezTo>
                  <a:pt x="8925522" y="308199"/>
                  <a:pt x="8957950" y="331659"/>
                  <a:pt x="8995144" y="340242"/>
                </a:cubicBezTo>
                <a:cubicBezTo>
                  <a:pt x="9050829" y="353092"/>
                  <a:pt x="9108314" y="356761"/>
                  <a:pt x="9165265" y="361507"/>
                </a:cubicBezTo>
                <a:cubicBezTo>
                  <a:pt x="9436364" y="384098"/>
                  <a:pt x="9408783" y="382772"/>
                  <a:pt x="9569303" y="38277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327660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latin typeface="Kristen ITC" pitchFamily="66" charset="0"/>
              </a:rPr>
              <a:t>Said that we, Americans, are going to create new jobs and lay new foundations for growth in our economy</a:t>
            </a:r>
            <a:endParaRPr lang="en-US" sz="3600" dirty="0">
              <a:latin typeface="Kristen ITC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541145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latin typeface="Kristen ITC" pitchFamily="66" charset="0"/>
              </a:rPr>
              <a:t>Signed a $787 billion stimulus package on February 18 2009</a:t>
            </a:r>
            <a:endParaRPr lang="en-US" sz="4400" dirty="0">
              <a:latin typeface="Kristen ITC" pitchFamily="66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4953000"/>
            <a:ext cx="9144000" cy="304800"/>
          </a:xfrm>
          <a:custGeom>
            <a:avLst/>
            <a:gdLst>
              <a:gd name="connsiteX0" fmla="*/ 0 w 9569303"/>
              <a:gd name="connsiteY0" fmla="*/ 340242 h 384098"/>
              <a:gd name="connsiteX1" fmla="*/ 148856 w 9569303"/>
              <a:gd name="connsiteY1" fmla="*/ 382772 h 384098"/>
              <a:gd name="connsiteX2" fmla="*/ 914400 w 9569303"/>
              <a:gd name="connsiteY2" fmla="*/ 297712 h 384098"/>
              <a:gd name="connsiteX3" fmla="*/ 1169582 w 9569303"/>
              <a:gd name="connsiteY3" fmla="*/ 212651 h 384098"/>
              <a:gd name="connsiteX4" fmla="*/ 1446028 w 9569303"/>
              <a:gd name="connsiteY4" fmla="*/ 127591 h 384098"/>
              <a:gd name="connsiteX5" fmla="*/ 1594884 w 9569303"/>
              <a:gd name="connsiteY5" fmla="*/ 85061 h 384098"/>
              <a:gd name="connsiteX6" fmla="*/ 2190307 w 9569303"/>
              <a:gd name="connsiteY6" fmla="*/ 127591 h 384098"/>
              <a:gd name="connsiteX7" fmla="*/ 2275368 w 9569303"/>
              <a:gd name="connsiteY7" fmla="*/ 170121 h 384098"/>
              <a:gd name="connsiteX8" fmla="*/ 2658140 w 9569303"/>
              <a:gd name="connsiteY8" fmla="*/ 276447 h 384098"/>
              <a:gd name="connsiteX9" fmla="*/ 2892056 w 9569303"/>
              <a:gd name="connsiteY9" fmla="*/ 318977 h 384098"/>
              <a:gd name="connsiteX10" fmla="*/ 3104707 w 9569303"/>
              <a:gd name="connsiteY10" fmla="*/ 340242 h 384098"/>
              <a:gd name="connsiteX11" fmla="*/ 3296093 w 9569303"/>
              <a:gd name="connsiteY11" fmla="*/ 361507 h 384098"/>
              <a:gd name="connsiteX12" fmla="*/ 3848986 w 9569303"/>
              <a:gd name="connsiteY12" fmla="*/ 297712 h 384098"/>
              <a:gd name="connsiteX13" fmla="*/ 4316819 w 9569303"/>
              <a:gd name="connsiteY13" fmla="*/ 170121 h 384098"/>
              <a:gd name="connsiteX14" fmla="*/ 4763386 w 9569303"/>
              <a:gd name="connsiteY14" fmla="*/ 63795 h 384098"/>
              <a:gd name="connsiteX15" fmla="*/ 5188689 w 9569303"/>
              <a:gd name="connsiteY15" fmla="*/ 85061 h 384098"/>
              <a:gd name="connsiteX16" fmla="*/ 5337544 w 9569303"/>
              <a:gd name="connsiteY16" fmla="*/ 127591 h 384098"/>
              <a:gd name="connsiteX17" fmla="*/ 5507665 w 9569303"/>
              <a:gd name="connsiteY17" fmla="*/ 170121 h 384098"/>
              <a:gd name="connsiteX18" fmla="*/ 5699051 w 9569303"/>
              <a:gd name="connsiteY18" fmla="*/ 276447 h 384098"/>
              <a:gd name="connsiteX19" fmla="*/ 5932968 w 9569303"/>
              <a:gd name="connsiteY19" fmla="*/ 318977 h 384098"/>
              <a:gd name="connsiteX20" fmla="*/ 6783572 w 9569303"/>
              <a:gd name="connsiteY20" fmla="*/ 276447 h 384098"/>
              <a:gd name="connsiteX21" fmla="*/ 7208875 w 9569303"/>
              <a:gd name="connsiteY21" fmla="*/ 191386 h 384098"/>
              <a:gd name="connsiteX22" fmla="*/ 7506586 w 9569303"/>
              <a:gd name="connsiteY22" fmla="*/ 85061 h 384098"/>
              <a:gd name="connsiteX23" fmla="*/ 7591647 w 9569303"/>
              <a:gd name="connsiteY23" fmla="*/ 42530 h 384098"/>
              <a:gd name="connsiteX24" fmla="*/ 7825563 w 9569303"/>
              <a:gd name="connsiteY24" fmla="*/ 21265 h 384098"/>
              <a:gd name="connsiteX25" fmla="*/ 8016949 w 9569303"/>
              <a:gd name="connsiteY25" fmla="*/ 0 h 384098"/>
              <a:gd name="connsiteX26" fmla="*/ 8293396 w 9569303"/>
              <a:gd name="connsiteY26" fmla="*/ 63795 h 384098"/>
              <a:gd name="connsiteX27" fmla="*/ 8697433 w 9569303"/>
              <a:gd name="connsiteY27" fmla="*/ 255181 h 384098"/>
              <a:gd name="connsiteX28" fmla="*/ 8888819 w 9569303"/>
              <a:gd name="connsiteY28" fmla="*/ 297712 h 384098"/>
              <a:gd name="connsiteX29" fmla="*/ 8995144 w 9569303"/>
              <a:gd name="connsiteY29" fmla="*/ 340242 h 384098"/>
              <a:gd name="connsiteX30" fmla="*/ 9165265 w 9569303"/>
              <a:gd name="connsiteY30" fmla="*/ 361507 h 384098"/>
              <a:gd name="connsiteX31" fmla="*/ 9569303 w 9569303"/>
              <a:gd name="connsiteY31" fmla="*/ 382772 h 384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569303" h="384098">
                <a:moveTo>
                  <a:pt x="0" y="340242"/>
                </a:moveTo>
                <a:cubicBezTo>
                  <a:pt x="49619" y="354419"/>
                  <a:pt x="97252" y="382772"/>
                  <a:pt x="148856" y="382772"/>
                </a:cubicBezTo>
                <a:cubicBezTo>
                  <a:pt x="328953" y="382772"/>
                  <a:pt x="694475" y="357692"/>
                  <a:pt x="914400" y="297712"/>
                </a:cubicBezTo>
                <a:cubicBezTo>
                  <a:pt x="1000903" y="274120"/>
                  <a:pt x="1084186" y="239978"/>
                  <a:pt x="1169582" y="212651"/>
                </a:cubicBezTo>
                <a:cubicBezTo>
                  <a:pt x="1261407" y="183267"/>
                  <a:pt x="1353682" y="155295"/>
                  <a:pt x="1446028" y="127591"/>
                </a:cubicBezTo>
                <a:cubicBezTo>
                  <a:pt x="1495456" y="112763"/>
                  <a:pt x="1594884" y="85061"/>
                  <a:pt x="1594884" y="85061"/>
                </a:cubicBezTo>
                <a:cubicBezTo>
                  <a:pt x="1609907" y="85896"/>
                  <a:pt x="2095162" y="107203"/>
                  <a:pt x="2190307" y="127591"/>
                </a:cubicBezTo>
                <a:cubicBezTo>
                  <a:pt x="2221304" y="134233"/>
                  <a:pt x="2245160" y="160509"/>
                  <a:pt x="2275368" y="170121"/>
                </a:cubicBezTo>
                <a:cubicBezTo>
                  <a:pt x="2401556" y="210272"/>
                  <a:pt x="2527854" y="252759"/>
                  <a:pt x="2658140" y="276447"/>
                </a:cubicBezTo>
                <a:cubicBezTo>
                  <a:pt x="2736112" y="290624"/>
                  <a:pt x="2813602" y="307769"/>
                  <a:pt x="2892056" y="318977"/>
                </a:cubicBezTo>
                <a:cubicBezTo>
                  <a:pt x="2962577" y="329051"/>
                  <a:pt x="3033861" y="332785"/>
                  <a:pt x="3104707" y="340242"/>
                </a:cubicBezTo>
                <a:lnTo>
                  <a:pt x="3296093" y="361507"/>
                </a:lnTo>
                <a:cubicBezTo>
                  <a:pt x="3480391" y="340242"/>
                  <a:pt x="3665623" y="325922"/>
                  <a:pt x="3848986" y="297712"/>
                </a:cubicBezTo>
                <a:cubicBezTo>
                  <a:pt x="4134225" y="253829"/>
                  <a:pt x="4076056" y="238910"/>
                  <a:pt x="4316819" y="170121"/>
                </a:cubicBezTo>
                <a:cubicBezTo>
                  <a:pt x="4456185" y="130302"/>
                  <a:pt x="4619990" y="95661"/>
                  <a:pt x="4763386" y="63795"/>
                </a:cubicBezTo>
                <a:cubicBezTo>
                  <a:pt x="4905154" y="70884"/>
                  <a:pt x="5047612" y="69386"/>
                  <a:pt x="5188689" y="85061"/>
                </a:cubicBezTo>
                <a:cubicBezTo>
                  <a:pt x="5239977" y="90760"/>
                  <a:pt x="5287683" y="114295"/>
                  <a:pt x="5337544" y="127591"/>
                </a:cubicBezTo>
                <a:cubicBezTo>
                  <a:pt x="5394023" y="142652"/>
                  <a:pt x="5450958" y="155944"/>
                  <a:pt x="5507665" y="170121"/>
                </a:cubicBezTo>
                <a:cubicBezTo>
                  <a:pt x="5529792" y="183397"/>
                  <a:pt x="5662448" y="266686"/>
                  <a:pt x="5699051" y="276447"/>
                </a:cubicBezTo>
                <a:cubicBezTo>
                  <a:pt x="5775626" y="296867"/>
                  <a:pt x="5854996" y="304800"/>
                  <a:pt x="5932968" y="318977"/>
                </a:cubicBezTo>
                <a:cubicBezTo>
                  <a:pt x="6216503" y="304800"/>
                  <a:pt x="6501092" y="304695"/>
                  <a:pt x="6783572" y="276447"/>
                </a:cubicBezTo>
                <a:cubicBezTo>
                  <a:pt x="6927430" y="262061"/>
                  <a:pt x="7208875" y="191386"/>
                  <a:pt x="7208875" y="191386"/>
                </a:cubicBezTo>
                <a:cubicBezTo>
                  <a:pt x="7476708" y="57469"/>
                  <a:pt x="7182205" y="193189"/>
                  <a:pt x="7506586" y="85061"/>
                </a:cubicBezTo>
                <a:cubicBezTo>
                  <a:pt x="7536660" y="75036"/>
                  <a:pt x="7560562" y="48747"/>
                  <a:pt x="7591647" y="42530"/>
                </a:cubicBezTo>
                <a:cubicBezTo>
                  <a:pt x="7668420" y="27175"/>
                  <a:pt x="7747658" y="29055"/>
                  <a:pt x="7825563" y="21265"/>
                </a:cubicBezTo>
                <a:cubicBezTo>
                  <a:pt x="7889432" y="14878"/>
                  <a:pt x="7953154" y="7088"/>
                  <a:pt x="8016949" y="0"/>
                </a:cubicBezTo>
                <a:cubicBezTo>
                  <a:pt x="8109098" y="21265"/>
                  <a:pt x="8204416" y="31762"/>
                  <a:pt x="8293396" y="63795"/>
                </a:cubicBezTo>
                <a:cubicBezTo>
                  <a:pt x="8474246" y="128901"/>
                  <a:pt x="8530768" y="203098"/>
                  <a:pt x="8697433" y="255181"/>
                </a:cubicBezTo>
                <a:cubicBezTo>
                  <a:pt x="8759810" y="274674"/>
                  <a:pt x="8825982" y="279758"/>
                  <a:pt x="8888819" y="297712"/>
                </a:cubicBezTo>
                <a:cubicBezTo>
                  <a:pt x="8925522" y="308199"/>
                  <a:pt x="8957950" y="331659"/>
                  <a:pt x="8995144" y="340242"/>
                </a:cubicBezTo>
                <a:cubicBezTo>
                  <a:pt x="9050829" y="353092"/>
                  <a:pt x="9108314" y="356761"/>
                  <a:pt x="9165265" y="361507"/>
                </a:cubicBezTo>
                <a:cubicBezTo>
                  <a:pt x="9436364" y="384098"/>
                  <a:pt x="9408783" y="382772"/>
                  <a:pt x="9569303" y="38277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/>
      <p:bldP spid="7" grpId="0" animBg="1"/>
      <p:bldP spid="8" grpId="0"/>
      <p:bldP spid="9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13000">
              <a:srgbClr val="000000"/>
            </a:gs>
            <a:gs pos="28000">
              <a:srgbClr val="FF3399"/>
            </a:gs>
            <a:gs pos="42999">
              <a:srgbClr val="000000"/>
            </a:gs>
            <a:gs pos="58000">
              <a:srgbClr val="FF3399"/>
            </a:gs>
            <a:gs pos="72000">
              <a:srgbClr val="000000"/>
            </a:gs>
            <a:gs pos="87000">
              <a:srgbClr val="FF3399"/>
            </a:gs>
            <a:gs pos="100000">
              <a:srgbClr val="00000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0"/>
            <a:ext cx="510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Kristen ITC" pitchFamily="66" charset="0"/>
              </a:rPr>
              <a:t>He also…</a:t>
            </a:r>
            <a:endParaRPr lang="en-US" sz="4000" dirty="0">
              <a:solidFill>
                <a:schemeClr val="bg1"/>
              </a:solidFill>
              <a:latin typeface="Kristen ITC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371600"/>
            <a:ext cx="9144000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Kristen ITC" pitchFamily="66" charset="0"/>
              </a:rPr>
              <a:t>Elected to the Illinois Senate in 1996</a:t>
            </a:r>
            <a:endParaRPr lang="en-US" sz="3600" dirty="0">
              <a:solidFill>
                <a:schemeClr val="bg1"/>
              </a:solidFill>
              <a:latin typeface="Kristen ITC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2004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Kristen ITC" pitchFamily="66" charset="0"/>
              </a:rPr>
              <a:t>Was then re-elected in 1998</a:t>
            </a:r>
            <a:endParaRPr lang="en-US" sz="4800" dirty="0">
              <a:solidFill>
                <a:schemeClr val="bg1"/>
              </a:solidFill>
              <a:latin typeface="Kristen ITC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53340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Kristen ITC" pitchFamily="66" charset="0"/>
              </a:rPr>
              <a:t>Sworn</a:t>
            </a:r>
            <a:r>
              <a:rPr lang="en-US" sz="4000" dirty="0" smtClean="0">
                <a:solidFill>
                  <a:schemeClr val="bg1"/>
                </a:solidFill>
                <a:latin typeface="Kristen ITC" pitchFamily="66" charset="0"/>
              </a:rPr>
              <a:t> to senator on January 4, 2005</a:t>
            </a:r>
            <a:endParaRPr lang="en-US" sz="4000" dirty="0">
              <a:solidFill>
                <a:schemeClr val="bg1"/>
              </a:solidFill>
              <a:latin typeface="Kristen ITC" pitchFamily="66" charset="0"/>
            </a:endParaRPr>
          </a:p>
        </p:txBody>
      </p:sp>
      <p:sp>
        <p:nvSpPr>
          <p:cNvPr id="12" name="Up-Down Arrow 11"/>
          <p:cNvSpPr/>
          <p:nvPr/>
        </p:nvSpPr>
        <p:spPr>
          <a:xfrm>
            <a:off x="3657600" y="2057400"/>
            <a:ext cx="1295400" cy="1066800"/>
          </a:xfrm>
          <a:prstGeom prst="upDownArrow">
            <a:avLst>
              <a:gd name="adj1" fmla="val 53443"/>
              <a:gd name="adj2" fmla="val 332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Up-Down Arrow 12"/>
          <p:cNvSpPr/>
          <p:nvPr/>
        </p:nvSpPr>
        <p:spPr>
          <a:xfrm>
            <a:off x="3657600" y="4114800"/>
            <a:ext cx="1295400" cy="1066800"/>
          </a:xfrm>
          <a:prstGeom prst="upDownArrow">
            <a:avLst>
              <a:gd name="adj1" fmla="val 53443"/>
              <a:gd name="adj2" fmla="val 332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  <p:bldP spid="11" grpId="0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0"/>
            <a:ext cx="7467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latin typeface="Kristen ITC" pitchFamily="66" charset="0"/>
              </a:rPr>
              <a:t>Family, Education, Beliefs</a:t>
            </a:r>
            <a:endParaRPr lang="en-US" sz="4000" dirty="0">
              <a:latin typeface="Kristen ITC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0574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Kristen ITC" pitchFamily="66" charset="0"/>
              </a:rPr>
              <a:t>believes in the "No Child Left Behind" law so that needy children can go to college</a:t>
            </a:r>
            <a:endParaRPr lang="en-US" sz="3200" dirty="0">
              <a:latin typeface="Kristen ITC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32004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Kristen ITC" pitchFamily="66" charset="0"/>
              </a:rPr>
              <a:t>graduated from Columbia University and Harvard Law School</a:t>
            </a:r>
            <a:endParaRPr lang="en-US" sz="3200" dirty="0">
              <a:latin typeface="Kristen ITC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1910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Kristen ITC" pitchFamily="66" charset="0"/>
              </a:rPr>
              <a:t>wife named Michelle and two daughters named </a:t>
            </a:r>
            <a:r>
              <a:rPr lang="en-US" sz="3200" dirty="0" err="1" smtClean="0">
                <a:latin typeface="Kristen ITC" pitchFamily="66" charset="0"/>
              </a:rPr>
              <a:t>Malia</a:t>
            </a:r>
            <a:r>
              <a:rPr lang="en-US" sz="3200" dirty="0" smtClean="0">
                <a:latin typeface="Kristen ITC" pitchFamily="66" charset="0"/>
              </a:rPr>
              <a:t> Ann and Natasha</a:t>
            </a:r>
            <a:endParaRPr lang="en-US" sz="3200" dirty="0">
              <a:latin typeface="Kristen ITC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1816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Kristen ITC" pitchFamily="66" charset="0"/>
              </a:rPr>
              <a:t>father was from Kenya and his mother was from Kansas </a:t>
            </a:r>
            <a:endParaRPr lang="en-US" sz="3200" dirty="0">
              <a:latin typeface="Kristen ITC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27322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Kristen ITC" pitchFamily="66" charset="0"/>
              </a:rPr>
              <a:t>raised with help form his grand parents</a:t>
            </a:r>
            <a:endParaRPr lang="en-US" sz="3200" dirty="0">
              <a:latin typeface="Kristen ITC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9906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Kristen ITC" pitchFamily="66" charset="0"/>
              </a:rPr>
              <a:t>Said going to cut taxes 95% and provide an immediate $50 billion to needy states</a:t>
            </a:r>
            <a:endParaRPr lang="en-US" sz="3200" dirty="0">
              <a:latin typeface="Kristen ITC" pitchFamily="66" charset="0"/>
            </a:endParaRPr>
          </a:p>
        </p:txBody>
      </p:sp>
      <p:sp>
        <p:nvSpPr>
          <p:cNvPr id="10" name="5-Point Star 9"/>
          <p:cNvSpPr/>
          <p:nvPr/>
        </p:nvSpPr>
        <p:spPr>
          <a:xfrm>
            <a:off x="7848600" y="0"/>
            <a:ext cx="1295400" cy="990600"/>
          </a:xfrm>
          <a:prstGeom prst="star5">
            <a:avLst>
              <a:gd name="adj" fmla="val 21040"/>
              <a:gd name="hf" fmla="val 105146"/>
              <a:gd name="vf" fmla="val 110557"/>
            </a:avLst>
          </a:prstGeom>
          <a:gradFill>
            <a:gsLst>
              <a:gs pos="0">
                <a:srgbClr val="FF0000"/>
              </a:gs>
              <a:gs pos="13000">
                <a:schemeClr val="bg1"/>
              </a:gs>
              <a:gs pos="28000">
                <a:srgbClr val="0000FF"/>
              </a:gs>
              <a:gs pos="42999">
                <a:srgbClr val="FF0000"/>
              </a:gs>
              <a:gs pos="58000">
                <a:srgbClr val="FFFFFF"/>
              </a:gs>
              <a:gs pos="72000">
                <a:srgbClr val="0000FF"/>
              </a:gs>
              <a:gs pos="87000">
                <a:srgbClr val="FF0000"/>
              </a:gs>
              <a:gs pos="100000">
                <a:srgbClr val="FFFF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/>
          <p:cNvSpPr/>
          <p:nvPr/>
        </p:nvSpPr>
        <p:spPr>
          <a:xfrm>
            <a:off x="0" y="0"/>
            <a:ext cx="1371600" cy="990600"/>
          </a:xfrm>
          <a:prstGeom prst="star5">
            <a:avLst/>
          </a:prstGeom>
          <a:gradFill>
            <a:gsLst>
              <a:gs pos="0">
                <a:srgbClr val="FF0000"/>
              </a:gs>
              <a:gs pos="13000">
                <a:schemeClr val="bg1"/>
              </a:gs>
              <a:gs pos="28000">
                <a:srgbClr val="0000FF"/>
              </a:gs>
              <a:gs pos="42999">
                <a:srgbClr val="FF0000"/>
              </a:gs>
              <a:gs pos="58000">
                <a:srgbClr val="FFFFFF"/>
              </a:gs>
              <a:gs pos="72000">
                <a:srgbClr val="0000FF"/>
              </a:gs>
              <a:gs pos="87000">
                <a:srgbClr val="FF0000"/>
              </a:gs>
              <a:gs pos="100000">
                <a:srgbClr val="FFFF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1"/>
      <p:bldP spid="7" grpId="0"/>
      <p:bldP spid="8" grpId="0"/>
      <p:bldP spid="9" grpId="0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096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4000" dirty="0" smtClean="0">
                <a:latin typeface="Kristen ITC" pitchFamily="66" charset="0"/>
              </a:rPr>
              <a:t>ran for president in 2008</a:t>
            </a:r>
            <a:endParaRPr lang="en-US" sz="4000" dirty="0">
              <a:latin typeface="Kristen ITC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7400" y="0"/>
            <a:ext cx="48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Kristen ITC" pitchFamily="66" charset="0"/>
              </a:rPr>
              <a:t>More information…</a:t>
            </a:r>
            <a:endParaRPr lang="en-US" sz="3200" dirty="0">
              <a:latin typeface="Kristen ITC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2860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4000" dirty="0" smtClean="0">
                <a:latin typeface="Kristen ITC" pitchFamily="66" charset="0"/>
              </a:rPr>
              <a:t>ran with Joe Biden in 2008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0" y="396240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4000" dirty="0" smtClean="0">
                <a:latin typeface="Kristen ITC" pitchFamily="66" charset="0"/>
              </a:rPr>
              <a:t>beat John McCain in the election for president in 2008</a:t>
            </a:r>
            <a:endParaRPr lang="en-US" sz="4000" dirty="0">
              <a:latin typeface="Kristen ITC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150114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4400" dirty="0" smtClean="0">
                <a:latin typeface="Kristen ITC" pitchFamily="66" charset="0"/>
              </a:rPr>
              <a:t>Democratic Party </a:t>
            </a:r>
            <a:r>
              <a:rPr lang="en-US" sz="4400" dirty="0" err="1" smtClean="0">
                <a:latin typeface="Kristen ITC" pitchFamily="66" charset="0"/>
              </a:rPr>
              <a:t>Canidate</a:t>
            </a:r>
            <a:endParaRPr lang="en-US" sz="4400" dirty="0">
              <a:latin typeface="Kristen ITC" pitchFamily="66" charset="0"/>
            </a:endParaRPr>
          </a:p>
        </p:txBody>
      </p:sp>
      <p:sp>
        <p:nvSpPr>
          <p:cNvPr id="8" name="Heart 7"/>
          <p:cNvSpPr/>
          <p:nvPr/>
        </p:nvSpPr>
        <p:spPr>
          <a:xfrm>
            <a:off x="2971800" y="1219200"/>
            <a:ext cx="2133600" cy="1143000"/>
          </a:xfrm>
          <a:prstGeom prst="hear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art 8"/>
          <p:cNvSpPr/>
          <p:nvPr/>
        </p:nvSpPr>
        <p:spPr>
          <a:xfrm>
            <a:off x="3048000" y="2895600"/>
            <a:ext cx="2133600" cy="1143000"/>
          </a:xfrm>
          <a:prstGeom prst="hear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art 9"/>
          <p:cNvSpPr/>
          <p:nvPr/>
        </p:nvSpPr>
        <p:spPr>
          <a:xfrm>
            <a:off x="3048000" y="5105400"/>
            <a:ext cx="2133600" cy="1143000"/>
          </a:xfrm>
          <a:prstGeom prst="hear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50000">
              <a:srgbClr val="FDC45D"/>
            </a:gs>
            <a:gs pos="100000">
              <a:srgbClr val="D08602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24000"/>
            <a:ext cx="91440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500" b="1" dirty="0" smtClean="0">
                <a:latin typeface="Kristen ITC" pitchFamily="66" charset="0"/>
              </a:rPr>
              <a:t>Grammy Award in 2006 for Best Spoken Word Recording</a:t>
            </a:r>
            <a:endParaRPr lang="en-US" sz="2500" b="1" dirty="0">
              <a:latin typeface="Kristen ITC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43200" y="0"/>
            <a:ext cx="41793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Kristen ITC" pitchFamily="66" charset="0"/>
              </a:rPr>
              <a:t>More information…</a:t>
            </a:r>
            <a:endParaRPr lang="en-US" sz="3200" dirty="0">
              <a:latin typeface="Kristen ITC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133600"/>
            <a:ext cx="889217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100" b="1" dirty="0" smtClean="0">
                <a:latin typeface="Kristen ITC" pitchFamily="66" charset="0"/>
              </a:rPr>
              <a:t>bought house that cost 1.65 million dollars and had 4 fire places</a:t>
            </a:r>
            <a:endParaRPr lang="en-US" sz="2100" b="1" dirty="0">
              <a:latin typeface="Kristen ITC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096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4000" dirty="0" smtClean="0">
                <a:latin typeface="Kristen ITC" pitchFamily="66" charset="0"/>
              </a:rPr>
              <a:t>doesn't like ice-cream</a:t>
            </a:r>
            <a:endParaRPr lang="en-US" sz="4000" dirty="0">
              <a:latin typeface="Kristen ITC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590800"/>
            <a:ext cx="8839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atin typeface="Kristen ITC" pitchFamily="66" charset="0"/>
              </a:rPr>
              <a:t>loves the game scrabble</a:t>
            </a:r>
            <a:endParaRPr lang="en-US" sz="3200" dirty="0">
              <a:latin typeface="Kristen ITC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3200400"/>
            <a:ext cx="9144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600" dirty="0" smtClean="0">
                <a:latin typeface="Kristen ITC" pitchFamily="66" charset="0"/>
              </a:rPr>
              <a:t>reads Harry Potter books to his oldest daughter </a:t>
            </a:r>
            <a:r>
              <a:rPr lang="en-US" sz="2600" dirty="0" err="1" smtClean="0">
                <a:latin typeface="Kristen ITC" pitchFamily="66" charset="0"/>
              </a:rPr>
              <a:t>Malia</a:t>
            </a:r>
            <a:endParaRPr lang="en-US" sz="2600" dirty="0">
              <a:latin typeface="Kristen ITC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3657600"/>
            <a:ext cx="66078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Kristen ITC" pitchFamily="66" charset="0"/>
              </a:rPr>
              <a:t>played basketball in high school</a:t>
            </a:r>
            <a:endParaRPr lang="en-US" sz="3200" dirty="0">
              <a:latin typeface="Kristen ITC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953000"/>
            <a:ext cx="91440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500" b="1" dirty="0" smtClean="0">
                <a:latin typeface="Kristen ITC" pitchFamily="66" charset="0"/>
              </a:rPr>
              <a:t>first </a:t>
            </a:r>
            <a:r>
              <a:rPr lang="en-US" sz="2500" b="1" dirty="0" smtClean="0">
                <a:latin typeface="Kristen ITC" pitchFamily="66" charset="0"/>
              </a:rPr>
              <a:t>date </a:t>
            </a:r>
            <a:r>
              <a:rPr lang="en-US" sz="2500" b="1" dirty="0" smtClean="0">
                <a:latin typeface="Kristen ITC" pitchFamily="66" charset="0"/>
              </a:rPr>
              <a:t>went to the movie "Do The Right Thing".</a:t>
            </a:r>
            <a:endParaRPr lang="en-US" sz="2500" b="1" dirty="0">
              <a:latin typeface="Kristen ITC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90162" y="4343400"/>
            <a:ext cx="46538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Kristen ITC" pitchFamily="66" charset="0"/>
              </a:rPr>
              <a:t>favorite food is Chili </a:t>
            </a:r>
            <a:endParaRPr lang="en-US" sz="3200" dirty="0">
              <a:latin typeface="Kristen ITC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56388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4000" dirty="0" smtClean="0">
                <a:latin typeface="Kristen ITC" pitchFamily="66" charset="0"/>
              </a:rPr>
              <a:t>doesn't like Mayonnaise</a:t>
            </a:r>
            <a:endParaRPr lang="en-US" sz="4000" dirty="0">
              <a:latin typeface="Kristen ITC" pitchFamily="66" charset="0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457200" y="685800"/>
            <a:ext cx="1143000" cy="457200"/>
          </a:xfrm>
          <a:prstGeom prst="rightArrow">
            <a:avLst/>
          </a:prstGeom>
          <a:solidFill>
            <a:schemeClr val="bg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>
            <a:off x="7315200" y="685800"/>
            <a:ext cx="1143000" cy="457200"/>
          </a:xfrm>
          <a:prstGeom prst="leftArrow">
            <a:avLst/>
          </a:prstGeom>
          <a:solidFill>
            <a:schemeClr val="bg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381000" y="5715000"/>
            <a:ext cx="1143000" cy="457200"/>
          </a:xfrm>
          <a:prstGeom prst="rightArrow">
            <a:avLst/>
          </a:prstGeom>
          <a:solidFill>
            <a:schemeClr val="bg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Arrow 14"/>
          <p:cNvSpPr/>
          <p:nvPr/>
        </p:nvSpPr>
        <p:spPr>
          <a:xfrm>
            <a:off x="7696200" y="5715000"/>
            <a:ext cx="1143000" cy="457200"/>
          </a:xfrm>
          <a:prstGeom prst="leftArrow">
            <a:avLst/>
          </a:prstGeom>
          <a:solidFill>
            <a:schemeClr val="bg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350</Words>
  <Application>Microsoft Office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Barack Hussein Obama ll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36</cp:revision>
  <dcterms:created xsi:type="dcterms:W3CDTF">2009-05-01T19:46:34Z</dcterms:created>
  <dcterms:modified xsi:type="dcterms:W3CDTF">2009-05-08T20:11:21Z</dcterms:modified>
</cp:coreProperties>
</file>